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744306e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3744306e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744306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744306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744306e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744306e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3744306e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3744306e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744306e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3744306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744306e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744306e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744306e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744306e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744306e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3744306e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744306e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744306e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744306e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3744306e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744306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744306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744306e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744306e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744306e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744306e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744306e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3744306e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3744306e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3744306e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744306e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744306e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3744306e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3744306e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3744306e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3744306e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744306e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744306e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744306e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744306e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744306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3744306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744306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744306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744306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3744306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744306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3744306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744306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744306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744306e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744306e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744306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744306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GaneshVShinde/backpropagation/blob/master/BackProp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aircAruvnK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6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83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2A2A2A"/>
                </a:solidFill>
                <a:highlight>
                  <a:srgbClr val="FFFFFF"/>
                </a:highlight>
              </a:rPr>
              <a:t>                                                                       </a:t>
            </a:r>
            <a:r>
              <a:rPr b="1" i="1" lang="en">
                <a:solidFill>
                  <a:srgbClr val="2A2A2A"/>
                </a:solidFill>
                <a:highlight>
                  <a:srgbClr val="FFFFFF"/>
                </a:highlight>
              </a:rPr>
              <a:t>b</a:t>
            </a:r>
            <a:r>
              <a:rPr b="1" i="1" lang="en">
                <a:solidFill>
                  <a:srgbClr val="2A2A2A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2A2A2A"/>
                </a:solidFill>
                <a:highlight>
                  <a:srgbClr val="FFFFFF"/>
                </a:highlight>
              </a:rPr>
              <a:t>≡−</a:t>
            </a:r>
            <a:r>
              <a:rPr b="1" lang="en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threshold</a:t>
            </a:r>
            <a:endParaRPr b="1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100" y="1725163"/>
            <a:ext cx="3651325" cy="10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633050" y="2857500"/>
            <a:ext cx="79569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You can think of the bias as a measure of how easy it is to get the perceptron to output a 1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 For a perceptron with a really big bias, it's extremely easy for the perceptron to output a 1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But if the bias is very negative, then it's difficult for the perceptron to output a 1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as a </a:t>
            </a:r>
            <a:r>
              <a:rPr lang="en"/>
              <a:t>universal</a:t>
            </a:r>
            <a:r>
              <a:rPr lang="en"/>
              <a:t> gate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universal gate?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its truth table?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75" y="2718300"/>
            <a:ext cx="23812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</a:t>
            </a:r>
            <a:r>
              <a:rPr lang="en"/>
              <a:t> Computational device 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8" y="1345225"/>
            <a:ext cx="48101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950" y="3045075"/>
            <a:ext cx="44862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Computational device 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703375" y="1274875"/>
            <a:ext cx="75000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universality of </a:t>
            </a:r>
            <a:r>
              <a:rPr lang="en" sz="1800"/>
              <a:t>perceptron</a:t>
            </a:r>
            <a:r>
              <a:rPr lang="en" sz="1800"/>
              <a:t> is reassuring and </a:t>
            </a:r>
            <a:r>
              <a:rPr lang="en" sz="1800"/>
              <a:t>disappointing.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reassuring because it tells us that it is as good as any computing device.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But it's also disappointing, because it makes it seem as though perceptrons are merely a new type of NAND gate.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Computational device 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703375" y="1274875"/>
            <a:ext cx="75000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Learning algorithms can figure out those weights and biases.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</a:t>
            </a:r>
            <a:r>
              <a:rPr lang="en" sz="1800"/>
              <a:t>don't</a:t>
            </a:r>
            <a:r>
              <a:rPr lang="en" sz="1800"/>
              <a:t> have to stack nand gates like we seen in earlier example.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These weights and biases will be learn from external stimulus means data.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Idea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63" y="1605325"/>
            <a:ext cx="46386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Idea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50" y="1605325"/>
            <a:ext cx="46386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6891325" y="536350"/>
            <a:ext cx="19518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our network </a:t>
            </a:r>
            <a:r>
              <a:rPr lang="en"/>
              <a:t>misclassified ‘8’ as ‘9’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can make change in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such that it could classify 8 correctly 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6828700" y="2816450"/>
            <a:ext cx="19518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this might </a:t>
            </a:r>
            <a:r>
              <a:rPr lang="en"/>
              <a:t>completely</a:t>
            </a:r>
            <a:r>
              <a:rPr lang="en"/>
              <a:t> change network output as small change in weights now we started miss classifying other digits </a:t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3182825" y="4372550"/>
            <a:ext cx="2558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to Solve this </a:t>
            </a:r>
            <a:r>
              <a:rPr b="1" lang="en">
                <a:solidFill>
                  <a:srgbClr val="FF0000"/>
                </a:solidFill>
              </a:rPr>
              <a:t>mystery</a:t>
            </a:r>
            <a:r>
              <a:rPr b="1" lang="en">
                <a:solidFill>
                  <a:srgbClr val="FF0000"/>
                </a:solidFill>
              </a:rPr>
              <a:t>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neuron 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1395775"/>
            <a:ext cx="2667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177" y="3419500"/>
            <a:ext cx="2372825" cy="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747350" y="4387350"/>
            <a:ext cx="77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z≡w⋅x+b is a large positive number. Then </a:t>
            </a:r>
            <a:r>
              <a:rPr b="1" lang="en" sz="145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e</a:t>
            </a:r>
            <a:r>
              <a:rPr b="1" baseline="30000" lang="en" sz="1500">
                <a:solidFill>
                  <a:srgbClr val="FF0000"/>
                </a:solidFill>
                <a:highlight>
                  <a:srgbClr val="FFFFFF"/>
                </a:highlight>
              </a:rPr>
              <a:t>−z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≈ 0 and so  </a:t>
            </a:r>
            <a:r>
              <a:rPr b="1" lang="en" sz="1450">
                <a:solidFill>
                  <a:srgbClr val="FF0000"/>
                </a:solidFill>
                <a:highlight>
                  <a:srgbClr val="FFFFFF"/>
                </a:highlight>
              </a:rPr>
              <a:t>σ(z)≈1 </a:t>
            </a:r>
            <a:endParaRPr b="1" sz="15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neuron 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550" y="1272700"/>
            <a:ext cx="5081725" cy="34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75" y="1592150"/>
            <a:ext cx="44958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algorithm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438" y="1506425"/>
            <a:ext cx="4249125" cy="9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738550" y="2678725"/>
            <a:ext cx="79131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Due to smoothness of Sigmoid we can learn weights and </a:t>
            </a:r>
            <a:r>
              <a:rPr b="1" lang="en" sz="1800"/>
              <a:t>biases to match desire predictions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highlight>
                  <a:srgbClr val="FFFFFF"/>
                </a:highlight>
              </a:rPr>
              <a:t>sigmoid neurons have much of the same qualitative behaviour as perceptrons</a:t>
            </a:r>
            <a:r>
              <a:rPr b="1" lang="en" sz="1800"/>
              <a:t> </a:t>
            </a:r>
            <a:r>
              <a:rPr b="1" lang="en" sz="1800"/>
              <a:t> 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you </a:t>
            </a:r>
            <a:r>
              <a:rPr lang="en"/>
              <a:t>recognize</a:t>
            </a:r>
            <a:r>
              <a:rPr lang="en"/>
              <a:t> these </a:t>
            </a:r>
            <a:r>
              <a:rPr lang="en"/>
              <a:t>characters?</a:t>
            </a:r>
            <a:r>
              <a:rPr lang="en"/>
              <a:t>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49950" y="2470300"/>
            <a:ext cx="83823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74" y="1256375"/>
            <a:ext cx="5264350" cy="10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 of neural network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63" y="1406775"/>
            <a:ext cx="56864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 classify </a:t>
            </a:r>
            <a:r>
              <a:rPr lang="en"/>
              <a:t>handwritten</a:t>
            </a:r>
            <a:r>
              <a:rPr lang="en"/>
              <a:t> digits 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414463"/>
            <a:ext cx="60007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74325" y="13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 classify handwritten digits 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00" y="613250"/>
            <a:ext cx="5359750" cy="44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algorithm 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513" y="1082200"/>
            <a:ext cx="24288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312" y="1207100"/>
            <a:ext cx="3621195" cy="2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863" y="1283313"/>
            <a:ext cx="17240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1763" y="2320450"/>
            <a:ext cx="18002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863" y="1283313"/>
            <a:ext cx="17240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763" y="2320450"/>
            <a:ext cx="18002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802" y="1098750"/>
            <a:ext cx="5273250" cy="39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404" y="1879725"/>
            <a:ext cx="3678925" cy="20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https://github.com/GaneshVShinde/backpropagation/blob/master/BackProp.py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</a:t>
            </a:r>
            <a:r>
              <a:rPr lang="en"/>
              <a:t> neural network video (Must watch)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https://www.youtube.com/watch?v=aircAruvnKk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350" y="380025"/>
            <a:ext cx="5525150" cy="47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between biological neurons and perceptron 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63" y="1152475"/>
            <a:ext cx="60674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1341075"/>
            <a:ext cx="2667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475" y="2767138"/>
            <a:ext cx="33147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-79200" l="1070" r="-1069" t="79200"/>
          <a:stretch/>
        </p:blipFill>
        <p:spPr>
          <a:xfrm>
            <a:off x="245850" y="3961238"/>
            <a:ext cx="90678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5" y="1436313"/>
            <a:ext cx="90678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think about perceptrons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650" y="1434588"/>
            <a:ext cx="33147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25" y="2571750"/>
            <a:ext cx="8520600" cy="25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think about perceptrons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737288"/>
            <a:ext cx="90678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50" y="1434588"/>
            <a:ext cx="33147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531663"/>
            <a:ext cx="51435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